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B31736-113A-4A27-8E7D-0A4C5757B5E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2A71BD-C565-4D75-A65F-6DE0914038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E4A059-0245-47CB-810E-48ECFDD348B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B7DC19-1407-4D15-A95B-A2259B74FB0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203D3A-FE6D-4CCB-A79D-80237AF10E4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EC583B-A46A-4EEC-B6A6-E2FE5956FB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CE7FF0-93BA-48C6-9DD3-5B8D769F84B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6798D4-8EAB-469F-B28D-F8ABC44453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EF458C-79A9-4FD9-8942-F07CB226A7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7192D5-3080-4973-B7CF-63D101B0922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AD411D-CAE1-444C-88B0-C45F22F09C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388C31-6713-4CC4-9930-C59AEDC7163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50CA46-5683-4F0D-B31A-40C14A1A8C6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5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6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77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78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2024-09-02T17:08:11Z</dcterms:modified>
  <cp:revision>87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